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6" r:id="rId2"/>
    <p:sldId id="1117" r:id="rId3"/>
    <p:sldId id="1018" r:id="rId4"/>
    <p:sldId id="1019" r:id="rId5"/>
    <p:sldId id="1192" r:id="rId6"/>
    <p:sldId id="1193" r:id="rId7"/>
    <p:sldId id="1194" r:id="rId8"/>
    <p:sldId id="1195" r:id="rId9"/>
    <p:sldId id="1196" r:id="rId10"/>
    <p:sldId id="1197" r:id="rId11"/>
    <p:sldId id="1199" r:id="rId12"/>
    <p:sldId id="1198" r:id="rId13"/>
    <p:sldId id="1200" r:id="rId14"/>
    <p:sldId id="1201" r:id="rId15"/>
    <p:sldId id="1202" r:id="rId16"/>
    <p:sldId id="1132" r:id="rId17"/>
    <p:sldId id="1133" r:id="rId18"/>
    <p:sldId id="1020" r:id="rId19"/>
    <p:sldId id="1203" r:id="rId20"/>
    <p:sldId id="1204" r:id="rId21"/>
    <p:sldId id="1205" r:id="rId22"/>
    <p:sldId id="1206" r:id="rId23"/>
    <p:sldId id="1208" r:id="rId24"/>
    <p:sldId id="1209" r:id="rId25"/>
    <p:sldId id="1210" r:id="rId26"/>
    <p:sldId id="1211" r:id="rId27"/>
    <p:sldId id="1231" r:id="rId28"/>
    <p:sldId id="1145" r:id="rId29"/>
    <p:sldId id="1146" r:id="rId30"/>
    <p:sldId id="1212" r:id="rId31"/>
    <p:sldId id="1213" r:id="rId32"/>
    <p:sldId id="1214" r:id="rId33"/>
    <p:sldId id="1215" r:id="rId34"/>
    <p:sldId id="1216" r:id="rId35"/>
    <p:sldId id="1217" r:id="rId36"/>
    <p:sldId id="1218" r:id="rId37"/>
    <p:sldId id="1160" r:id="rId38"/>
    <p:sldId id="840" r:id="rId39"/>
    <p:sldId id="290" r:id="rId40"/>
    <p:sldId id="1232" r:id="rId41"/>
    <p:sldId id="1233" r:id="rId42"/>
    <p:sldId id="1234" r:id="rId43"/>
    <p:sldId id="1235" r:id="rId44"/>
    <p:sldId id="1236" r:id="rId45"/>
    <p:sldId id="1237" r:id="rId46"/>
    <p:sldId id="1238" r:id="rId47"/>
    <p:sldId id="1239" r:id="rId48"/>
    <p:sldId id="1240" r:id="rId49"/>
    <p:sldId id="1241" r:id="rId50"/>
    <p:sldId id="1242" r:id="rId51"/>
    <p:sldId id="1243" r:id="rId52"/>
    <p:sldId id="1244" r:id="rId53"/>
    <p:sldId id="1245" r:id="rId54"/>
    <p:sldId id="1246" r:id="rId55"/>
    <p:sldId id="1247" r:id="rId56"/>
    <p:sldId id="1248" r:id="rId57"/>
    <p:sldId id="1249" r:id="rId58"/>
    <p:sldId id="1250" r:id="rId59"/>
    <p:sldId id="308" r:id="rId60"/>
    <p:sldId id="309" r:id="rId61"/>
    <p:sldId id="1178" r:id="rId62"/>
    <p:sldId id="1179" r:id="rId63"/>
    <p:sldId id="1219" r:id="rId64"/>
    <p:sldId id="1220" r:id="rId65"/>
    <p:sldId id="1221" r:id="rId66"/>
    <p:sldId id="1222" r:id="rId67"/>
    <p:sldId id="1223" r:id="rId68"/>
    <p:sldId id="1224" r:id="rId69"/>
    <p:sldId id="1225" r:id="rId70"/>
    <p:sldId id="1226" r:id="rId71"/>
    <p:sldId id="1227" r:id="rId72"/>
    <p:sldId id="1228" r:id="rId73"/>
    <p:sldId id="1229" r:id="rId74"/>
    <p:sldId id="318" r:id="rId75"/>
    <p:sldId id="319" r:id="rId76"/>
    <p:sldId id="320" r:id="rId77"/>
    <p:sldId id="321" r:id="rId78"/>
    <p:sldId id="322" r:id="rId79"/>
    <p:sldId id="323" r:id="rId80"/>
    <p:sldId id="324" r:id="rId81"/>
    <p:sldId id="325" r:id="rId82"/>
    <p:sldId id="326" r:id="rId83"/>
    <p:sldId id="327" r:id="rId84"/>
    <p:sldId id="1187" r:id="rId85"/>
    <p:sldId id="1188" r:id="rId86"/>
    <p:sldId id="1230" r:id="rId87"/>
    <p:sldId id="333" r:id="rId88"/>
    <p:sldId id="1191" r:id="rId89"/>
    <p:sldId id="334" r:id="rId90"/>
    <p:sldId id="336" r:id="rId9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9999FF"/>
    <a:srgbClr val="66CCFF"/>
    <a:srgbClr val="003399"/>
    <a:srgbClr val="000066"/>
    <a:srgbClr val="843C0C"/>
    <a:srgbClr val="5C2A08"/>
    <a:srgbClr val="1F0E03"/>
    <a:srgbClr val="233616"/>
    <a:srgbClr val="203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9" autoAdjust="0"/>
    <p:restoredTop sz="94660"/>
  </p:normalViewPr>
  <p:slideViewPr>
    <p:cSldViewPr snapToGrid="0">
      <p:cViewPr varScale="1">
        <p:scale>
          <a:sx n="54" d="100"/>
          <a:sy n="54" d="100"/>
        </p:scale>
        <p:origin x="43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3A314-54F4-40C3-B739-6B81274AA83E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E2A36-9E90-4DB4-88E4-2CD2A1D638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8715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E2A36-9E90-4DB4-88E4-2CD2A1D6381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060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5E26-3F3C-4F6E-884B-9539372BF27B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2A45-55FB-4A36-9560-F331E8B6CF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150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5E26-3F3C-4F6E-884B-9539372BF27B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2A45-55FB-4A36-9560-F331E8B6CF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732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5E26-3F3C-4F6E-884B-9539372BF27B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2A45-55FB-4A36-9560-F331E8B6CF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58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5E26-3F3C-4F6E-884B-9539372BF27B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2A45-55FB-4A36-9560-F331E8B6CF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851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5E26-3F3C-4F6E-884B-9539372BF27B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2A45-55FB-4A36-9560-F331E8B6CF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48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5E26-3F3C-4F6E-884B-9539372BF27B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2A45-55FB-4A36-9560-F331E8B6CF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055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5E26-3F3C-4F6E-884B-9539372BF27B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2A45-55FB-4A36-9560-F331E8B6CF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988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5E26-3F3C-4F6E-884B-9539372BF27B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2A45-55FB-4A36-9560-F331E8B6CF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39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5E26-3F3C-4F6E-884B-9539372BF27B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2A45-55FB-4A36-9560-F331E8B6CF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777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5E26-3F3C-4F6E-884B-9539372BF27B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2A45-55FB-4A36-9560-F331E8B6CF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81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5E26-3F3C-4F6E-884B-9539372BF27B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2A45-55FB-4A36-9560-F331E8B6CF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263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A5E26-3F3C-4F6E-884B-9539372BF27B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C2A45-55FB-4A36-9560-F331E8B6CF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4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26697" t="9091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8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標題 1"/>
          <p:cNvSpPr>
            <a:spLocks noGrp="1"/>
          </p:cNvSpPr>
          <p:nvPr>
            <p:ph type="ctrTitle"/>
          </p:nvPr>
        </p:nvSpPr>
        <p:spPr>
          <a:xfrm>
            <a:off x="770762" y="1122045"/>
            <a:ext cx="7062597" cy="1834515"/>
          </a:xfrm>
        </p:spPr>
        <p:txBody>
          <a:bodyPr anchor="t">
            <a:noAutofit/>
          </a:bodyPr>
          <a:lstStyle/>
          <a:p>
            <a:pPr algn="l"/>
            <a:r>
              <a:rPr lang="zh-TW" altLang="en-US" sz="66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濟南基督長老教會</a:t>
            </a:r>
          </a:p>
        </p:txBody>
      </p:sp>
      <p:sp>
        <p:nvSpPr>
          <p:cNvPr id="6" name="副標題 2"/>
          <p:cNvSpPr>
            <a:spLocks noGrp="1"/>
          </p:cNvSpPr>
          <p:nvPr>
            <p:ph type="subTitle" idx="1"/>
          </p:nvPr>
        </p:nvSpPr>
        <p:spPr>
          <a:xfrm>
            <a:off x="694473" y="2468880"/>
            <a:ext cx="8078052" cy="2438399"/>
          </a:xfrm>
        </p:spPr>
        <p:txBody>
          <a:bodyPr anchor="b">
            <a:norm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TW" altLang="en-US" sz="5200" b="1" dirty="0">
                <a:solidFill>
                  <a:srgbClr val="66CC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第二場禮拜 </a:t>
            </a:r>
            <a:endParaRPr lang="en-US" altLang="zh-TW" sz="5200" b="1" dirty="0">
              <a:solidFill>
                <a:srgbClr val="66CC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TW" sz="44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3500" b="1" dirty="0">
                <a:solidFill>
                  <a:srgbClr val="FFC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2017.3.25</a:t>
            </a:r>
            <a:endParaRPr lang="en-US" altLang="zh-TW" sz="3000" b="1" dirty="0">
              <a:solidFill>
                <a:srgbClr val="FFC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TW" sz="35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《</a:t>
            </a:r>
            <a:r>
              <a:rPr lang="zh-TW" altLang="en-US" sz="35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請關閉手機，安靜心準備禮拜</a:t>
            </a:r>
            <a:r>
              <a:rPr lang="en-US" altLang="zh-TW" sz="35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》</a:t>
            </a:r>
            <a:endParaRPr lang="zh-TW" altLang="en-US" sz="3500" b="1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866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2" y="6099719"/>
            <a:ext cx="4307058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全能獨一君王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-7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53F08F6-154B-4120-97A5-8B38727AD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0844"/>
            <a:ext cx="12314795" cy="350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6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2" y="6099719"/>
            <a:ext cx="4307058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全能獨一君王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-8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D34BEB8-B9D9-4DB3-9B3E-9A68EF473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2" y="551902"/>
            <a:ext cx="11538408" cy="34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4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2" y="6099719"/>
            <a:ext cx="4307058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全能獨一君王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-9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0DDCF7C-9CE6-461D-B82B-A440B49F8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1" y="551804"/>
            <a:ext cx="10305898" cy="351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4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2" y="6099719"/>
            <a:ext cx="4307058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全能獨一君王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-10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0960C69-1A2C-4024-B859-153FD594C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124"/>
            <a:ext cx="12281646" cy="349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13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2" y="6099719"/>
            <a:ext cx="4307058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全能獨一君王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-11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5664986-6759-4F47-B3B6-7F183BCF6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4" y="533049"/>
            <a:ext cx="11510129" cy="347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95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2" y="6099719"/>
            <a:ext cx="4307058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全能獨一君王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-12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F5D4A1A-9A95-4208-BAD5-C2CF88586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44" y="542377"/>
            <a:ext cx="10059712" cy="343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79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118098" y="904545"/>
            <a:ext cx="1983235" cy="1169551"/>
          </a:xfrm>
          <a:prstGeom prst="rect">
            <a:avLst/>
          </a:prstGeom>
          <a:ln w="38100">
            <a:noFill/>
            <a:prstDash val="lgDashDotDot"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7000" b="1" kern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禱告</a:t>
            </a:r>
            <a:endParaRPr kumimoji="0" lang="zh-TW" altLang="en-US" sz="7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843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868285" y="904545"/>
            <a:ext cx="6482865" cy="2246769"/>
          </a:xfrm>
          <a:prstGeom prst="rect">
            <a:avLst/>
          </a:prstGeom>
          <a:ln w="38100">
            <a:noFill/>
            <a:prstDash val="lgDashDotDot"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7000" b="1" kern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啟應文第</a:t>
            </a:r>
            <a:r>
              <a:rPr lang="en-US" altLang="zh-TW" sz="7000" b="1" kern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65</a:t>
            </a:r>
            <a:r>
              <a:rPr lang="zh-TW" altLang="en-US" sz="7000" b="1" kern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篇</a:t>
            </a:r>
            <a:endParaRPr lang="en-US" altLang="zh-TW" sz="7000" b="1" kern="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7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啟示錄第</a:t>
            </a:r>
            <a:r>
              <a:rPr kumimoji="0" lang="en-US" altLang="zh-TW" sz="7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21</a:t>
            </a:r>
            <a:r>
              <a:rPr kumimoji="0" lang="zh-TW" alt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章</a:t>
            </a:r>
            <a:r>
              <a:rPr lang="en-US" altLang="zh-TW" sz="7000" b="1" kern="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kumimoji="0" lang="zh-TW" altLang="en-US" sz="7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5326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82062" y="222254"/>
            <a:ext cx="12027876" cy="2827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000"/>
              </a:lnSpc>
            </a:pPr>
            <a:r>
              <a:rPr lang="zh-TW" altLang="en-US" sz="6300" b="1" spc="-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我看見一個新天新地。</a:t>
            </a:r>
            <a:br>
              <a:rPr lang="en-US" altLang="zh-TW" sz="6300" b="1" spc="-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63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那先前的天和地不見了，</a:t>
            </a:r>
            <a:br>
              <a:rPr lang="en-US" altLang="zh-TW" sz="63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3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海也消失了。</a:t>
            </a:r>
            <a:endParaRPr lang="zh-TW" altLang="en-US" sz="6300" b="1" spc="-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82060" y="6099719"/>
            <a:ext cx="7374541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啟應文第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65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篇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啟示錄第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)-1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7245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82062" y="222254"/>
            <a:ext cx="12027876" cy="2827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000"/>
              </a:lnSpc>
            </a:pPr>
            <a:r>
              <a:rPr lang="zh-TW" altLang="en-US" sz="6300" b="1" spc="-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我又看見聖城，就是新耶路撒冷，</a:t>
            </a:r>
            <a:br>
              <a:rPr lang="en-US" altLang="zh-TW" sz="6300" b="1" spc="-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6300" b="1" spc="-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由上帝那裏，從天上降下來，</a:t>
            </a:r>
            <a:br>
              <a:rPr lang="en-US" altLang="zh-TW" sz="6300" b="1" spc="-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63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像打扮好了的新娘</a:t>
            </a:r>
            <a:br>
              <a:rPr lang="en-US" altLang="zh-TW" sz="63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3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來迎接她的丈夫。</a:t>
            </a:r>
            <a:endParaRPr lang="zh-TW" altLang="en-US" sz="6300" b="1" spc="-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82060" y="6099719"/>
            <a:ext cx="7374541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啟應文第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65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篇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啟示錄第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)-2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007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118098" y="904545"/>
            <a:ext cx="1983235" cy="1169551"/>
          </a:xfrm>
          <a:prstGeom prst="rect">
            <a:avLst/>
          </a:prstGeom>
          <a:ln w="38100">
            <a:noFill/>
            <a:prstDash val="lgDashDotDot"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7000" b="1" kern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宣召</a:t>
            </a:r>
            <a:endParaRPr kumimoji="0" lang="zh-TW" altLang="en-US" sz="7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0269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82062" y="222254"/>
            <a:ext cx="12027876" cy="2827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000"/>
              </a:lnSpc>
            </a:pPr>
            <a:r>
              <a:rPr lang="zh-TW" altLang="en-US" sz="6300" b="1" spc="-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我聽見有大聲音</a:t>
            </a:r>
            <a:br>
              <a:rPr lang="en-US" altLang="zh-TW" sz="6300" b="1" spc="-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6300" b="1" spc="-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從寶座上發出，說：</a:t>
            </a:r>
            <a:br>
              <a:rPr lang="en-US" altLang="zh-TW" sz="6300" b="1" spc="-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63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「上帝的家在人間了！</a:t>
            </a:r>
            <a:endParaRPr lang="zh-TW" altLang="en-US" sz="6300" b="1" spc="-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82060" y="6099719"/>
            <a:ext cx="7374541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啟應文第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65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篇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啟示錄第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)-3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7949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82062" y="222254"/>
            <a:ext cx="12027876" cy="2827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000"/>
              </a:lnSpc>
            </a:pPr>
            <a:r>
              <a:rPr lang="zh-TW" altLang="en-US" sz="6300" b="1" spc="-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他要和人住在一起，</a:t>
            </a:r>
            <a:br>
              <a:rPr lang="en-US" altLang="zh-TW" sz="6300" b="1" spc="-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63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而他們要作他的子民。</a:t>
            </a:r>
            <a:endParaRPr lang="zh-TW" altLang="en-US" sz="6300" b="1" spc="-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82060" y="6099719"/>
            <a:ext cx="7374541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啟應文第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65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篇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啟示錄第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)-4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4531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82062" y="222254"/>
            <a:ext cx="12027876" cy="2827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000"/>
              </a:lnSpc>
            </a:pPr>
            <a:r>
              <a:rPr lang="zh-TW" altLang="en-US" sz="6300" b="1" spc="-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上帝要親自與他們同在，</a:t>
            </a:r>
            <a:br>
              <a:rPr lang="en-US" altLang="zh-TW" sz="6300" b="1" spc="-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6300" b="1" spc="-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要作他們的上帝。</a:t>
            </a:r>
            <a:br>
              <a:rPr lang="en-US" altLang="zh-TW" sz="6300" b="1" spc="-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63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他要擦乾他們每一滴眼淚；</a:t>
            </a:r>
            <a:endParaRPr lang="zh-TW" altLang="en-US" sz="6300" b="1" spc="-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82060" y="6099719"/>
            <a:ext cx="7374541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啟應文第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65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篇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啟示錄第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)-5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0685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82062" y="222254"/>
            <a:ext cx="12027876" cy="2827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000"/>
              </a:lnSpc>
            </a:pPr>
            <a:r>
              <a:rPr lang="zh-TW" altLang="en-US" sz="6300" b="1" spc="-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不再有死亡，</a:t>
            </a:r>
            <a:br>
              <a:rPr lang="en-US" altLang="zh-TW" sz="6300" b="1" spc="-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6300" b="1" spc="-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也沒有悲傷、哭泣，或痛苦。</a:t>
            </a:r>
            <a:br>
              <a:rPr lang="en-US" altLang="zh-TW" sz="6300" b="1" spc="-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63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以往的事都已經過去了。」</a:t>
            </a:r>
            <a:endParaRPr lang="zh-TW" altLang="en-US" sz="6300" b="1" spc="-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82060" y="6099719"/>
            <a:ext cx="7374541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啟應文第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65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篇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啟示錄第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)-6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1931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82062" y="222254"/>
            <a:ext cx="12027876" cy="2827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000"/>
              </a:lnSpc>
            </a:pPr>
            <a:r>
              <a:rPr lang="zh-TW" altLang="en-US" sz="6300" b="1" spc="-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這時候，坐在寶座上的那位說：</a:t>
            </a:r>
            <a:br>
              <a:rPr lang="en-US" altLang="zh-TW" sz="6300" b="1" spc="-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6300" b="1" spc="-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「看哪，我更新一切！」</a:t>
            </a:r>
            <a:br>
              <a:rPr lang="en-US" altLang="zh-TW" sz="6300" b="1" spc="-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63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他又說：「要寫下來，因為</a:t>
            </a:r>
            <a:br>
              <a:rPr lang="en-US" altLang="zh-TW" sz="63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3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這些話是真實可靠的。」</a:t>
            </a:r>
            <a:endParaRPr lang="zh-TW" altLang="en-US" sz="6300" b="1" spc="-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82060" y="6099719"/>
            <a:ext cx="7374541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啟應文第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65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篇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啟示錄第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)-7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4830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82062" y="222254"/>
            <a:ext cx="12027876" cy="2827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000"/>
              </a:lnSpc>
            </a:pPr>
            <a:r>
              <a:rPr lang="zh-TW" altLang="en-US" sz="6300" b="1" spc="-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他又對我說：「成了！</a:t>
            </a:r>
            <a:br>
              <a:rPr lang="en-US" altLang="zh-TW" sz="6300" b="1" spc="-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63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我是阿爾法和亞米茄，</a:t>
            </a:r>
            <a:br>
              <a:rPr lang="en-US" altLang="zh-TW" sz="63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3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是開始和終結。</a:t>
            </a:r>
            <a:endParaRPr lang="zh-TW" altLang="en-US" sz="6300" b="1" spc="-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82060" y="6099719"/>
            <a:ext cx="7374541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啟應文第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65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篇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啟示錄第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)-8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5432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82062" y="222254"/>
            <a:ext cx="12027876" cy="2827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000"/>
              </a:lnSpc>
            </a:pPr>
            <a:r>
              <a:rPr lang="zh-TW" altLang="en-US" sz="6300" b="1" spc="-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我要把生命的泉水</a:t>
            </a:r>
            <a:br>
              <a:rPr lang="en-US" altLang="zh-TW" sz="6300" b="1" spc="-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6300" b="1" spc="-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白白地賜給口渴的人喝。</a:t>
            </a:r>
            <a:br>
              <a:rPr lang="en-US" altLang="zh-TW" sz="6300" b="1" spc="-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63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得勝的人可以領受這些，</a:t>
            </a:r>
            <a:endParaRPr lang="zh-TW" altLang="en-US" sz="6300" b="1" spc="-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82060" y="6099719"/>
            <a:ext cx="7704480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啟應文第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65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篇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啟示錄第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)-9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9382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82062" y="222254"/>
            <a:ext cx="12027876" cy="2827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000"/>
              </a:lnSpc>
            </a:pPr>
            <a:r>
              <a:rPr lang="zh-TW" altLang="en-US" sz="6300" b="1" spc="-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就是：我要作他的上帝；</a:t>
            </a:r>
            <a:br>
              <a:rPr lang="en-US" altLang="zh-TW" sz="6300" b="1" spc="-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63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他要作我的兒子。</a:t>
            </a:r>
            <a:endParaRPr lang="zh-TW" altLang="en-US" sz="6300" b="1" spc="-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82060" y="6099719"/>
            <a:ext cx="7704480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啟應文第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65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篇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啟示錄第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)-10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0014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59045" y="1197221"/>
            <a:ext cx="6873909" cy="1169551"/>
          </a:xfrm>
          <a:prstGeom prst="rect">
            <a:avLst/>
          </a:prstGeom>
          <a:ln w="38100">
            <a:noFill/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華語聖詩第</a:t>
            </a:r>
            <a:r>
              <a:rPr kumimoji="0" lang="en-US" altLang="zh-TW" sz="7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92</a:t>
            </a:r>
            <a:r>
              <a:rPr kumimoji="0" lang="zh-TW" alt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首</a:t>
            </a:r>
          </a:p>
        </p:txBody>
      </p:sp>
      <p:sp>
        <p:nvSpPr>
          <p:cNvPr id="8" name="矩形 7"/>
          <p:cNvSpPr/>
          <p:nvPr/>
        </p:nvSpPr>
        <p:spPr>
          <a:xfrm>
            <a:off x="2113613" y="2582831"/>
            <a:ext cx="8304551" cy="116955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7000" b="1" kern="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何等不忍我主流血</a:t>
            </a:r>
            <a:endParaRPr kumimoji="0" lang="zh-TW" altLang="en-US" sz="7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0038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1" y="6099719"/>
            <a:ext cx="5404339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何等不忍我主流血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52CFB20-8DC7-40BE-9786-6301DEF13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2" y="514695"/>
            <a:ext cx="11189616" cy="36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0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59045" y="1197221"/>
            <a:ext cx="6873909" cy="1169551"/>
          </a:xfrm>
          <a:prstGeom prst="rect">
            <a:avLst/>
          </a:prstGeom>
          <a:ln w="38100">
            <a:noFill/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華語聖詩第</a:t>
            </a:r>
            <a:r>
              <a:rPr kumimoji="0" lang="en-US" altLang="zh-TW" sz="7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180</a:t>
            </a:r>
            <a:r>
              <a:rPr kumimoji="0" lang="zh-TW" alt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首</a:t>
            </a:r>
          </a:p>
        </p:txBody>
      </p:sp>
      <p:sp>
        <p:nvSpPr>
          <p:cNvPr id="8" name="矩形 7"/>
          <p:cNvSpPr/>
          <p:nvPr/>
        </p:nvSpPr>
        <p:spPr>
          <a:xfrm>
            <a:off x="2113613" y="2582831"/>
            <a:ext cx="8304551" cy="116955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7000" b="1" kern="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全能獨一君王</a:t>
            </a:r>
            <a:endParaRPr kumimoji="0" lang="zh-TW" altLang="en-US" sz="7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653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1" y="6099719"/>
            <a:ext cx="5404339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何等不忍我主流血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-2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2DACB9A-15BB-4DDB-9FE0-1C67EF5DE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399"/>
            <a:ext cx="12199922" cy="348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55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1" y="6099719"/>
            <a:ext cx="5404339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何等不忍我主流血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-3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90CF998-18C5-451C-9FAE-639151614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28" y="561827"/>
            <a:ext cx="11009748" cy="355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5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1" y="6099719"/>
            <a:ext cx="5404339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何等不忍我主流血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-4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1E24F4C-AB2D-4316-9070-CCD7F2846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399"/>
            <a:ext cx="12199922" cy="348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15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1" y="6099719"/>
            <a:ext cx="5404339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何等不忍我主流血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-5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C59CC49-DAFF-4381-ACA8-342355213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4" y="514693"/>
            <a:ext cx="11243130" cy="363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130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1" y="6099719"/>
            <a:ext cx="5404339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何等不忍我主流血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-6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8F28782-07F6-46A1-94AF-D67015D92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399"/>
            <a:ext cx="12199922" cy="348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88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1" y="6099719"/>
            <a:ext cx="5404339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何等不忍我主流血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-7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17BDD45-04B6-42FA-A6B9-E180D8A91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40" y="552400"/>
            <a:ext cx="11126440" cy="359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158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1" y="6099719"/>
            <a:ext cx="5404339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何等不忍我主流血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-8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9E88B00-0A09-43AA-8BF9-BB873DF01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399"/>
            <a:ext cx="12232944" cy="349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05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869092" y="904545"/>
            <a:ext cx="6481262" cy="2246769"/>
          </a:xfrm>
          <a:prstGeom prst="rect">
            <a:avLst/>
          </a:prstGeom>
          <a:ln w="38100">
            <a:noFill/>
            <a:prstDash val="lgDashDotDot"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7000" b="1" kern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祈禱</a:t>
            </a:r>
            <a:endParaRPr lang="en-US" altLang="zh-TW" sz="7000" b="1" kern="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7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懇求聖靈光照</a:t>
            </a:r>
            <a:r>
              <a:rPr lang="en-US" altLang="zh-TW" sz="7000" b="1" kern="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kumimoji="0" lang="zh-TW" altLang="en-US" sz="7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62859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" y="0"/>
            <a:ext cx="12192000" cy="609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endParaRPr lang="zh-TW" altLang="en-US" sz="6300" b="1" spc="-200" dirty="0">
              <a:solidFill>
                <a:srgbClr val="46200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2586070" y="1049840"/>
            <a:ext cx="7637929" cy="1376846"/>
          </a:xfrm>
          <a:prstGeom prst="rect">
            <a:avLst/>
          </a:prstGeom>
          <a:ln w="38100">
            <a:noFill/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8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恭受上帝的話</a:t>
            </a:r>
          </a:p>
        </p:txBody>
      </p:sp>
      <p:sp>
        <p:nvSpPr>
          <p:cNvPr id="2" name="矩形 1"/>
          <p:cNvSpPr/>
          <p:nvPr/>
        </p:nvSpPr>
        <p:spPr>
          <a:xfrm>
            <a:off x="5815379" y="2426686"/>
            <a:ext cx="1847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zh-TW" sz="54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1855734" y="2194560"/>
            <a:ext cx="9269466" cy="2423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5400" b="1" kern="1200">
                <a:solidFill>
                  <a:srgbClr val="FFFF00"/>
                </a:solidFill>
                <a:latin typeface="華康中圓體" pitchFamily="49" charset="-120"/>
                <a:ea typeface="華康中圓體" pitchFamily="49" charset="-12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華康中圓體" pitchFamily="49" charset="-120"/>
                <a:ea typeface="華康中圓體" pitchFamily="49" charset="-120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華康中圓體" pitchFamily="49" charset="-120"/>
                <a:ea typeface="華康中圓體" pitchFamily="49" charset="-120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D9B247"/>
              </a:buClr>
            </a:pPr>
            <a:r>
              <a:rPr lang="zh-TW" altLang="en-US" sz="6600" dirty="0">
                <a:solidFill>
                  <a:schemeClr val="bg1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路加福音</a:t>
            </a:r>
            <a:r>
              <a:rPr lang="en-US" altLang="zh-TW" sz="6600" dirty="0">
                <a:solidFill>
                  <a:schemeClr val="bg1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6</a:t>
            </a:r>
            <a:r>
              <a:rPr lang="zh-TW" altLang="en-US" sz="6600" dirty="0">
                <a:solidFill>
                  <a:schemeClr val="bg1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章</a:t>
            </a:r>
            <a:r>
              <a:rPr lang="en-US" altLang="zh-TW" sz="6600" dirty="0">
                <a:solidFill>
                  <a:schemeClr val="bg1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17-36</a:t>
            </a:r>
            <a:r>
              <a:rPr lang="zh-TW" altLang="en-US" sz="6600" dirty="0">
                <a:solidFill>
                  <a:schemeClr val="bg1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節</a:t>
            </a:r>
            <a:endParaRPr lang="zh-TW" altLang="en-US" sz="66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2913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" y="0"/>
            <a:ext cx="12192000" cy="609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endParaRPr lang="zh-TW" altLang="en-US" sz="6300" b="1" spc="-200" dirty="0">
              <a:solidFill>
                <a:srgbClr val="46200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0" y="6099718"/>
            <a:ext cx="3474720" cy="578223"/>
          </a:xfrm>
          <a:prstGeom prst="rect">
            <a:avLst/>
          </a:prstGeom>
          <a:ln w="38100">
            <a:noFill/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路加福音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endParaRPr lang="en-US" altLang="zh-TW" sz="32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1974" y="334921"/>
            <a:ext cx="12060025" cy="426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耶穌和使徒們一起下了山；他與許多門徒一起站在平地上，擁擠的群眾從猶太全地、耶路撒冷和沿海城市泰爾、西頓等地集合到那裏，</a:t>
            </a:r>
          </a:p>
        </p:txBody>
      </p:sp>
    </p:spTree>
    <p:extLst>
      <p:ext uri="{BB962C8B-B14F-4D97-AF65-F5344CB8AC3E}">
        <p14:creationId xmlns:p14="http://schemas.microsoft.com/office/powerpoint/2010/main" val="393621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2" y="6099719"/>
            <a:ext cx="4307058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全能獨一君王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4846AE5-4451-444E-B9CC-AC4D17B72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70"/>
            <a:ext cx="12182202" cy="346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41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" y="0"/>
            <a:ext cx="12192000" cy="609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endParaRPr lang="zh-TW" altLang="en-US" sz="6300" b="1" spc="-200" dirty="0">
              <a:solidFill>
                <a:srgbClr val="46200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0" y="6099718"/>
            <a:ext cx="3474720" cy="578223"/>
          </a:xfrm>
          <a:prstGeom prst="rect">
            <a:avLst/>
          </a:prstGeom>
          <a:ln w="38100">
            <a:noFill/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路加福音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endParaRPr lang="en-US" altLang="zh-TW" sz="32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1974" y="334921"/>
            <a:ext cx="12060025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要聽他講道，也盼望他治好他們的疾病。那些被污靈纏擾的也來了，並且得到醫治。</a:t>
            </a:r>
          </a:p>
        </p:txBody>
      </p:sp>
    </p:spTree>
    <p:extLst>
      <p:ext uri="{BB962C8B-B14F-4D97-AF65-F5344CB8AC3E}">
        <p14:creationId xmlns:p14="http://schemas.microsoft.com/office/powerpoint/2010/main" val="24300433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" y="0"/>
            <a:ext cx="12192000" cy="609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endParaRPr lang="zh-TW" altLang="en-US" sz="6300" b="1" spc="-200" dirty="0">
              <a:solidFill>
                <a:srgbClr val="46200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0" y="6099718"/>
            <a:ext cx="3474720" cy="578223"/>
          </a:xfrm>
          <a:prstGeom prst="rect">
            <a:avLst/>
          </a:prstGeom>
          <a:ln w="38100">
            <a:noFill/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路加福音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endParaRPr lang="en-US" altLang="zh-TW" sz="32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1974" y="334921"/>
            <a:ext cx="12060025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大家都想要摸他，因為有能力從他身上發出來，治好了他們。 </a:t>
            </a:r>
          </a:p>
        </p:txBody>
      </p:sp>
    </p:spTree>
    <p:extLst>
      <p:ext uri="{BB962C8B-B14F-4D97-AF65-F5344CB8AC3E}">
        <p14:creationId xmlns:p14="http://schemas.microsoft.com/office/powerpoint/2010/main" val="283104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" y="0"/>
            <a:ext cx="12192000" cy="609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endParaRPr lang="zh-TW" altLang="en-US" sz="6300" b="1" spc="-200" dirty="0">
              <a:solidFill>
                <a:srgbClr val="46200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0" y="6099718"/>
            <a:ext cx="3474720" cy="578223"/>
          </a:xfrm>
          <a:prstGeom prst="rect">
            <a:avLst/>
          </a:prstGeom>
          <a:ln w="38100">
            <a:noFill/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路加福音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endParaRPr lang="en-US" altLang="zh-TW" sz="32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1974" y="334921"/>
            <a:ext cx="12060025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耶穌轉向他的門徒，對他們說： </a:t>
            </a:r>
          </a:p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「貧窮的人多麼有福啊；</a:t>
            </a:r>
          </a:p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你們是上帝國的子民！ </a:t>
            </a:r>
          </a:p>
        </p:txBody>
      </p:sp>
    </p:spTree>
    <p:extLst>
      <p:ext uri="{BB962C8B-B14F-4D97-AF65-F5344CB8AC3E}">
        <p14:creationId xmlns:p14="http://schemas.microsoft.com/office/powerpoint/2010/main" val="14725815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" y="0"/>
            <a:ext cx="12192000" cy="609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endParaRPr lang="zh-TW" altLang="en-US" sz="6300" b="1" spc="-200" dirty="0">
              <a:solidFill>
                <a:srgbClr val="46200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0" y="6099718"/>
            <a:ext cx="3474720" cy="578223"/>
          </a:xfrm>
          <a:prstGeom prst="rect">
            <a:avLst/>
          </a:prstGeom>
          <a:ln w="38100">
            <a:noFill/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路加福音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endParaRPr lang="en-US" altLang="zh-TW" sz="32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1974" y="334921"/>
            <a:ext cx="12060025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「現在飢餓的人多麼有福啊； </a:t>
            </a:r>
          </a:p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你們要得到飽足！ </a:t>
            </a:r>
          </a:p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「現在哭泣的人多麼有福啊； </a:t>
            </a:r>
          </a:p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你們將要歡笑！ </a:t>
            </a:r>
          </a:p>
        </p:txBody>
      </p:sp>
    </p:spTree>
    <p:extLst>
      <p:ext uri="{BB962C8B-B14F-4D97-AF65-F5344CB8AC3E}">
        <p14:creationId xmlns:p14="http://schemas.microsoft.com/office/powerpoint/2010/main" val="37648860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" y="0"/>
            <a:ext cx="12192000" cy="609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endParaRPr lang="zh-TW" altLang="en-US" sz="6300" b="1" spc="-200" dirty="0">
              <a:solidFill>
                <a:srgbClr val="46200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0" y="6099718"/>
            <a:ext cx="3474720" cy="578223"/>
          </a:xfrm>
          <a:prstGeom prst="rect">
            <a:avLst/>
          </a:prstGeom>
          <a:ln w="38100">
            <a:noFill/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路加福音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endParaRPr lang="en-US" altLang="zh-TW" sz="32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1974" y="334921"/>
            <a:ext cx="12060025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「為了人子的緣故，有人懷恨你</a:t>
            </a:r>
            <a:endParaRPr lang="en-US" altLang="zh-TW" sz="65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們，棄絕你們，侮辱你們，把</a:t>
            </a:r>
            <a:endParaRPr lang="en-US" altLang="zh-TW" sz="65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你們當作邪惡的，你們就有福</a:t>
            </a:r>
            <a:endParaRPr lang="en-US" altLang="zh-TW" sz="65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了！</a:t>
            </a:r>
          </a:p>
        </p:txBody>
      </p:sp>
    </p:spTree>
    <p:extLst>
      <p:ext uri="{BB962C8B-B14F-4D97-AF65-F5344CB8AC3E}">
        <p14:creationId xmlns:p14="http://schemas.microsoft.com/office/powerpoint/2010/main" val="12990937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" y="0"/>
            <a:ext cx="12192000" cy="609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endParaRPr lang="zh-TW" altLang="en-US" sz="6300" b="1" spc="-200" dirty="0">
              <a:solidFill>
                <a:srgbClr val="46200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0" y="6099718"/>
            <a:ext cx="3474720" cy="578223"/>
          </a:xfrm>
          <a:prstGeom prst="rect">
            <a:avLst/>
          </a:prstGeom>
          <a:ln w="38100">
            <a:noFill/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路加福音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endParaRPr lang="en-US" altLang="zh-TW" sz="32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1974" y="334921"/>
            <a:ext cx="12060025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從前他們的祖宗也是這樣對待先知。在那日子，你們要歡欣雀躍，因為在天上將有豐富的獎賞為你們保存。 </a:t>
            </a:r>
          </a:p>
        </p:txBody>
      </p:sp>
    </p:spTree>
    <p:extLst>
      <p:ext uri="{BB962C8B-B14F-4D97-AF65-F5344CB8AC3E}">
        <p14:creationId xmlns:p14="http://schemas.microsoft.com/office/powerpoint/2010/main" val="9844608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" y="0"/>
            <a:ext cx="12192000" cy="609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endParaRPr lang="zh-TW" altLang="en-US" sz="6300" b="1" spc="-200" dirty="0">
              <a:solidFill>
                <a:srgbClr val="46200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0" y="6099718"/>
            <a:ext cx="3474720" cy="578223"/>
          </a:xfrm>
          <a:prstGeom prst="rect">
            <a:avLst/>
          </a:prstGeom>
          <a:ln w="38100">
            <a:noFill/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路加福音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endParaRPr lang="en-US" altLang="zh-TW" sz="32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1974" y="334921"/>
            <a:ext cx="12060025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「但是，你們現在富有的人要遭 </a:t>
            </a:r>
            <a:endParaRPr lang="en-US" altLang="zh-TW" sz="65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殃了，因為你們已經享夠了安</a:t>
            </a:r>
            <a:endParaRPr lang="en-US" altLang="zh-TW" sz="65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樂！ </a:t>
            </a:r>
          </a:p>
        </p:txBody>
      </p:sp>
    </p:spTree>
    <p:extLst>
      <p:ext uri="{BB962C8B-B14F-4D97-AF65-F5344CB8AC3E}">
        <p14:creationId xmlns:p14="http://schemas.microsoft.com/office/powerpoint/2010/main" val="39061125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" y="0"/>
            <a:ext cx="12192000" cy="609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endParaRPr lang="zh-TW" altLang="en-US" sz="6300" b="1" spc="-200" dirty="0">
              <a:solidFill>
                <a:srgbClr val="46200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0" y="6099718"/>
            <a:ext cx="3474720" cy="578223"/>
          </a:xfrm>
          <a:prstGeom prst="rect">
            <a:avLst/>
          </a:prstGeom>
          <a:ln w="38100">
            <a:noFill/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路加福音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endParaRPr lang="en-US" altLang="zh-TW" sz="32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1974" y="334921"/>
            <a:ext cx="12060025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「現在飽足的人要遭殃了， </a:t>
            </a:r>
          </a:p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因為你們將要飢餓， </a:t>
            </a:r>
          </a:p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「現在歡笑的人要遭殃了， </a:t>
            </a:r>
          </a:p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因為你們將要哀慟哭泣！ </a:t>
            </a:r>
          </a:p>
        </p:txBody>
      </p:sp>
    </p:spTree>
    <p:extLst>
      <p:ext uri="{BB962C8B-B14F-4D97-AF65-F5344CB8AC3E}">
        <p14:creationId xmlns:p14="http://schemas.microsoft.com/office/powerpoint/2010/main" val="31199885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" y="0"/>
            <a:ext cx="12192000" cy="609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endParaRPr lang="zh-TW" altLang="en-US" sz="6300" b="1" spc="-200" dirty="0">
              <a:solidFill>
                <a:srgbClr val="46200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0" y="6099718"/>
            <a:ext cx="3474720" cy="578223"/>
          </a:xfrm>
          <a:prstGeom prst="rect">
            <a:avLst/>
          </a:prstGeom>
          <a:ln w="38100">
            <a:noFill/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路加福音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endParaRPr lang="en-US" altLang="zh-TW" sz="32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1974" y="334921"/>
            <a:ext cx="12060025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「人人都稱讚你們的時候，你們</a:t>
            </a:r>
            <a:endParaRPr lang="en-US" altLang="zh-TW" sz="65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有禍了，因為他們的祖宗對假</a:t>
            </a:r>
            <a:endParaRPr lang="en-US" altLang="zh-TW" sz="65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先知也曾說了同樣的話。」 </a:t>
            </a:r>
          </a:p>
        </p:txBody>
      </p:sp>
    </p:spTree>
    <p:extLst>
      <p:ext uri="{BB962C8B-B14F-4D97-AF65-F5344CB8AC3E}">
        <p14:creationId xmlns:p14="http://schemas.microsoft.com/office/powerpoint/2010/main" val="4070797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" y="0"/>
            <a:ext cx="12192000" cy="609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endParaRPr lang="zh-TW" altLang="en-US" sz="6300" b="1" spc="-200" dirty="0">
              <a:solidFill>
                <a:srgbClr val="46200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0" y="6099718"/>
            <a:ext cx="3474720" cy="578223"/>
          </a:xfrm>
          <a:prstGeom prst="rect">
            <a:avLst/>
          </a:prstGeom>
          <a:ln w="38100">
            <a:noFill/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路加福音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27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endParaRPr lang="en-US" altLang="zh-TW" sz="32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1974" y="334921"/>
            <a:ext cx="12060025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「但是，你們這些聽我話的，我</a:t>
            </a:r>
            <a:endParaRPr lang="en-US" altLang="zh-TW" sz="65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告訴你們，要愛你們的仇敵，</a:t>
            </a:r>
            <a:endParaRPr lang="en-US" altLang="zh-TW" sz="65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善待恨惡你們的；</a:t>
            </a:r>
          </a:p>
        </p:txBody>
      </p:sp>
    </p:spTree>
    <p:extLst>
      <p:ext uri="{BB962C8B-B14F-4D97-AF65-F5344CB8AC3E}">
        <p14:creationId xmlns:p14="http://schemas.microsoft.com/office/powerpoint/2010/main" val="194184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2" y="6099719"/>
            <a:ext cx="4307058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全能獨一君王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-2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0058BC1-4673-44D5-8AEC-5D2C01421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6" y="580183"/>
            <a:ext cx="11528980" cy="347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325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" y="0"/>
            <a:ext cx="12192000" cy="609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endParaRPr lang="zh-TW" altLang="en-US" sz="6300" b="1" spc="-200" dirty="0">
              <a:solidFill>
                <a:srgbClr val="46200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0" y="6099718"/>
            <a:ext cx="3474720" cy="578223"/>
          </a:xfrm>
          <a:prstGeom prst="rect">
            <a:avLst/>
          </a:prstGeom>
          <a:ln w="38100">
            <a:noFill/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路加福音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28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endParaRPr lang="en-US" altLang="zh-TW" sz="32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1974" y="334921"/>
            <a:ext cx="12060025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為詛咒你們的人祝福，為侮辱你們的人禱告。</a:t>
            </a:r>
          </a:p>
        </p:txBody>
      </p:sp>
    </p:spTree>
    <p:extLst>
      <p:ext uri="{BB962C8B-B14F-4D97-AF65-F5344CB8AC3E}">
        <p14:creationId xmlns:p14="http://schemas.microsoft.com/office/powerpoint/2010/main" val="38013071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" y="0"/>
            <a:ext cx="12192000" cy="609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endParaRPr lang="zh-TW" altLang="en-US" sz="6300" b="1" spc="-200" dirty="0">
              <a:solidFill>
                <a:srgbClr val="46200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0" y="6099718"/>
            <a:ext cx="3474720" cy="578223"/>
          </a:xfrm>
          <a:prstGeom prst="rect">
            <a:avLst/>
          </a:prstGeom>
          <a:ln w="38100">
            <a:noFill/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路加福音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29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endParaRPr lang="en-US" altLang="zh-TW" sz="32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1974" y="334921"/>
            <a:ext cx="12060025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有人打你一邊的臉，連另一邊也讓他打吧！有人拿走你的外衣，連內衣也讓他拿走吧！</a:t>
            </a:r>
          </a:p>
        </p:txBody>
      </p:sp>
    </p:spTree>
    <p:extLst>
      <p:ext uri="{BB962C8B-B14F-4D97-AF65-F5344CB8AC3E}">
        <p14:creationId xmlns:p14="http://schemas.microsoft.com/office/powerpoint/2010/main" val="4114795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" y="0"/>
            <a:ext cx="12192000" cy="609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endParaRPr lang="zh-TW" altLang="en-US" sz="6300" b="1" spc="-200" dirty="0">
              <a:solidFill>
                <a:srgbClr val="46200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0" y="6099718"/>
            <a:ext cx="3474720" cy="578223"/>
          </a:xfrm>
          <a:prstGeom prst="rect">
            <a:avLst/>
          </a:prstGeom>
          <a:ln w="38100">
            <a:noFill/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路加福音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endParaRPr lang="en-US" altLang="zh-TW" sz="32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1974" y="334921"/>
            <a:ext cx="12060025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誰對你有所要求，就給他；有人拿走你的東西，不要去要回來。</a:t>
            </a:r>
          </a:p>
        </p:txBody>
      </p:sp>
    </p:spTree>
    <p:extLst>
      <p:ext uri="{BB962C8B-B14F-4D97-AF65-F5344CB8AC3E}">
        <p14:creationId xmlns:p14="http://schemas.microsoft.com/office/powerpoint/2010/main" val="7775284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" y="0"/>
            <a:ext cx="12192000" cy="609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endParaRPr lang="zh-TW" altLang="en-US" sz="6300" b="1" spc="-200" dirty="0">
              <a:solidFill>
                <a:srgbClr val="46200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0" y="6099718"/>
            <a:ext cx="3474720" cy="578223"/>
          </a:xfrm>
          <a:prstGeom prst="rect">
            <a:avLst/>
          </a:prstGeom>
          <a:ln w="38100">
            <a:noFill/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路加福音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31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endParaRPr lang="en-US" altLang="zh-TW" sz="32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1974" y="334921"/>
            <a:ext cx="12060025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你們要別人怎樣待你們，你們也要怎樣待他們。</a:t>
            </a:r>
          </a:p>
        </p:txBody>
      </p:sp>
    </p:spTree>
    <p:extLst>
      <p:ext uri="{BB962C8B-B14F-4D97-AF65-F5344CB8AC3E}">
        <p14:creationId xmlns:p14="http://schemas.microsoft.com/office/powerpoint/2010/main" val="16324823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" y="0"/>
            <a:ext cx="12192000" cy="609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endParaRPr lang="zh-TW" altLang="en-US" sz="6300" b="1" spc="-200" dirty="0">
              <a:solidFill>
                <a:srgbClr val="46200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0" y="6099718"/>
            <a:ext cx="3474720" cy="578223"/>
          </a:xfrm>
          <a:prstGeom prst="rect">
            <a:avLst/>
          </a:prstGeom>
          <a:ln w="38100">
            <a:noFill/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路加福音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32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endParaRPr lang="en-US" altLang="zh-TW" sz="32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1974" y="334921"/>
            <a:ext cx="12060025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「假如你們只愛那些愛你們的人，有甚麼功德呢？就連罪人也愛那些愛他們的人！</a:t>
            </a:r>
          </a:p>
        </p:txBody>
      </p:sp>
    </p:spTree>
    <p:extLst>
      <p:ext uri="{BB962C8B-B14F-4D97-AF65-F5344CB8AC3E}">
        <p14:creationId xmlns:p14="http://schemas.microsoft.com/office/powerpoint/2010/main" val="4650001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" y="0"/>
            <a:ext cx="12192000" cy="609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endParaRPr lang="zh-TW" altLang="en-US" sz="6300" b="1" spc="-200" dirty="0">
              <a:solidFill>
                <a:srgbClr val="46200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0" y="6099718"/>
            <a:ext cx="3474720" cy="578223"/>
          </a:xfrm>
          <a:prstGeom prst="rect">
            <a:avLst/>
          </a:prstGeom>
          <a:ln w="38100">
            <a:noFill/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路加福音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33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endParaRPr lang="en-US" altLang="zh-TW" sz="32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1974" y="334921"/>
            <a:ext cx="12060025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假如你們只善待那些善待你們的人，有甚麼功德呢？就連罪人也會這樣做的！</a:t>
            </a:r>
          </a:p>
        </p:txBody>
      </p:sp>
    </p:spTree>
    <p:extLst>
      <p:ext uri="{BB962C8B-B14F-4D97-AF65-F5344CB8AC3E}">
        <p14:creationId xmlns:p14="http://schemas.microsoft.com/office/powerpoint/2010/main" val="34871557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" y="0"/>
            <a:ext cx="12192000" cy="609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endParaRPr lang="zh-TW" altLang="en-US" sz="6300" b="1" spc="-200" dirty="0">
              <a:solidFill>
                <a:srgbClr val="46200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0" y="6099718"/>
            <a:ext cx="3474720" cy="578223"/>
          </a:xfrm>
          <a:prstGeom prst="rect">
            <a:avLst/>
          </a:prstGeom>
          <a:ln w="38100">
            <a:noFill/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路加福音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34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endParaRPr lang="en-US" altLang="zh-TW" sz="32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372629"/>
            <a:ext cx="12060025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假如你們只借錢給有希望償還的人，又有甚麼功德呢？就連罪人也借錢給罪人，只是要如數收回！</a:t>
            </a:r>
          </a:p>
        </p:txBody>
      </p:sp>
    </p:spTree>
    <p:extLst>
      <p:ext uri="{BB962C8B-B14F-4D97-AF65-F5344CB8AC3E}">
        <p14:creationId xmlns:p14="http://schemas.microsoft.com/office/powerpoint/2010/main" val="25771019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" y="0"/>
            <a:ext cx="12192000" cy="609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endParaRPr lang="zh-TW" altLang="en-US" sz="6300" b="1" spc="-200" dirty="0">
              <a:solidFill>
                <a:srgbClr val="46200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0" y="6099718"/>
            <a:ext cx="3474720" cy="578223"/>
          </a:xfrm>
          <a:prstGeom prst="rect">
            <a:avLst/>
          </a:prstGeom>
          <a:ln w="38100">
            <a:noFill/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路加福音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35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endParaRPr lang="en-US" altLang="zh-TW" sz="32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1974" y="334921"/>
            <a:ext cx="12060025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不，你們要愛仇敵，善待他們；借錢給人，而不期望收回。那麼，你們將得到豐富的獎賞，而且將成為至高上帝的兒女，因為他也以仁慈待那些忘恩負義和邪惡的人。</a:t>
            </a:r>
          </a:p>
        </p:txBody>
      </p:sp>
    </p:spTree>
    <p:extLst>
      <p:ext uri="{BB962C8B-B14F-4D97-AF65-F5344CB8AC3E}">
        <p14:creationId xmlns:p14="http://schemas.microsoft.com/office/powerpoint/2010/main" val="39187035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" y="0"/>
            <a:ext cx="12192000" cy="609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endParaRPr lang="zh-TW" altLang="en-US" sz="6300" b="1" spc="-200" dirty="0">
              <a:solidFill>
                <a:srgbClr val="46200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0" y="6099718"/>
            <a:ext cx="3474720" cy="578223"/>
          </a:xfrm>
          <a:prstGeom prst="rect">
            <a:avLst/>
          </a:prstGeom>
          <a:ln w="38100">
            <a:noFill/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路加福音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36</a:t>
            </a:r>
            <a:r>
              <a:rPr lang="zh-TW" altLang="en-US" sz="32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endParaRPr lang="en-US" altLang="zh-TW" sz="32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1974" y="334921"/>
            <a:ext cx="12060025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你們要仁慈，正像你們的天父是仁慈的。」 </a:t>
            </a:r>
          </a:p>
        </p:txBody>
      </p:sp>
    </p:spTree>
    <p:extLst>
      <p:ext uri="{BB962C8B-B14F-4D97-AF65-F5344CB8AC3E}">
        <p14:creationId xmlns:p14="http://schemas.microsoft.com/office/powerpoint/2010/main" val="28657379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" y="0"/>
            <a:ext cx="12192000" cy="609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endParaRPr lang="zh-TW" altLang="en-US" sz="6300" b="1" spc="-200" dirty="0">
              <a:solidFill>
                <a:srgbClr val="46200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4428800" y="1049840"/>
            <a:ext cx="3739110" cy="1376846"/>
          </a:xfrm>
          <a:prstGeom prst="rect">
            <a:avLst/>
          </a:prstGeom>
          <a:ln w="38100">
            <a:noFill/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8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 道</a:t>
            </a:r>
          </a:p>
        </p:txBody>
      </p:sp>
      <p:sp>
        <p:nvSpPr>
          <p:cNvPr id="2" name="矩形 1"/>
          <p:cNvSpPr/>
          <p:nvPr/>
        </p:nvSpPr>
        <p:spPr>
          <a:xfrm>
            <a:off x="5815379" y="2426686"/>
            <a:ext cx="1847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zh-TW" sz="54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1005840" y="2098985"/>
            <a:ext cx="10378440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5400" b="1" kern="1200">
                <a:solidFill>
                  <a:srgbClr val="FFFF00"/>
                </a:solidFill>
                <a:latin typeface="華康中圓體" pitchFamily="49" charset="-120"/>
                <a:ea typeface="華康中圓體" pitchFamily="49" charset="-12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華康中圓體" pitchFamily="49" charset="-120"/>
                <a:ea typeface="華康中圓體" pitchFamily="49" charset="-120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華康中圓體" pitchFamily="49" charset="-120"/>
                <a:ea typeface="華康中圓體" pitchFamily="49" charset="-120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D9B247"/>
              </a:buClr>
            </a:pPr>
            <a:r>
              <a:rPr lang="zh-TW" altLang="en-US" sz="8000" dirty="0">
                <a:solidFill>
                  <a:schemeClr val="bg1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成為至高上帝的兒女</a:t>
            </a:r>
            <a:endParaRPr lang="en-US" altLang="zh-TW" sz="8000" dirty="0">
              <a:solidFill>
                <a:schemeClr val="bg1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42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2" y="6099719"/>
            <a:ext cx="4307058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全能獨一君王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-3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7E3B082-D76A-4C2E-B5FA-4A135D5B8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45" y="570658"/>
            <a:ext cx="10032110" cy="342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792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" y="0"/>
            <a:ext cx="12192000" cy="609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endParaRPr lang="zh-TW" altLang="en-US" sz="6300" b="1" spc="-200" dirty="0">
              <a:solidFill>
                <a:srgbClr val="46200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2088779" y="2426686"/>
            <a:ext cx="7637929" cy="1376846"/>
          </a:xfrm>
          <a:prstGeom prst="rect">
            <a:avLst/>
          </a:prstGeom>
          <a:ln w="38100">
            <a:noFill/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8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祈 禱</a:t>
            </a:r>
          </a:p>
        </p:txBody>
      </p:sp>
      <p:sp>
        <p:nvSpPr>
          <p:cNvPr id="2" name="矩形 1"/>
          <p:cNvSpPr/>
          <p:nvPr/>
        </p:nvSpPr>
        <p:spPr>
          <a:xfrm>
            <a:off x="5815379" y="2426686"/>
            <a:ext cx="1847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zh-TW" sz="54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78646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59045" y="1197221"/>
            <a:ext cx="6873909" cy="1169551"/>
          </a:xfrm>
          <a:prstGeom prst="rect">
            <a:avLst/>
          </a:prstGeom>
          <a:ln w="38100">
            <a:noFill/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華語聖詩第</a:t>
            </a:r>
            <a:r>
              <a:rPr lang="en-US" altLang="zh-TW" sz="7000" b="1" kern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115</a:t>
            </a:r>
            <a:r>
              <a:rPr kumimoji="0" lang="zh-TW" alt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首</a:t>
            </a:r>
          </a:p>
        </p:txBody>
      </p:sp>
      <p:sp>
        <p:nvSpPr>
          <p:cNvPr id="8" name="矩形 7"/>
          <p:cNvSpPr/>
          <p:nvPr/>
        </p:nvSpPr>
        <p:spPr>
          <a:xfrm>
            <a:off x="2113613" y="2582831"/>
            <a:ext cx="8304551" cy="116955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7000" b="1" kern="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十架上主耶穌捨生命</a:t>
            </a:r>
            <a:endParaRPr kumimoji="0" lang="zh-TW" altLang="en-US" sz="7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07672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1" y="6099719"/>
            <a:ext cx="5644182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十架上主耶穌捨生命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CAB6A96-234D-44BE-9903-B0769EBE6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212"/>
            <a:ext cx="12185824" cy="3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421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1" y="6099719"/>
            <a:ext cx="5644182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十架上主耶穌捨生命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-2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7D816F9-4264-4A55-AF3E-076F00102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8" y="561925"/>
            <a:ext cx="11528982" cy="358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270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1" y="6099719"/>
            <a:ext cx="5644182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十架上主耶穌捨生命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-3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0D7F55E-C0FF-42FC-9DD9-10F3E9419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925"/>
            <a:ext cx="12217294" cy="31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443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1" y="6099719"/>
            <a:ext cx="5644182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十架上主耶穌捨生命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-4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5F445B9-D7F7-4875-A0D9-5EEB33161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1" y="543072"/>
            <a:ext cx="11415860" cy="355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439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1" y="6099719"/>
            <a:ext cx="5644182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十架上主耶穌捨生命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-5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37262A1-FD10-4208-B85D-3BE1B5D9C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491"/>
            <a:ext cx="12220063" cy="336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864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1" y="6099719"/>
            <a:ext cx="5644182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十架上主耶穌捨生命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-6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74C1E72-537E-4980-B866-A04B74E1C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561925"/>
            <a:ext cx="11520316" cy="358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692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1" y="6099719"/>
            <a:ext cx="5644182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十架上主耶穌捨生命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-7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DE1E839-CE31-487C-B282-ECB56D903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352"/>
            <a:ext cx="12217293" cy="31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593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1" y="6099719"/>
            <a:ext cx="5644182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十架上主耶穌捨生命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-8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9844C09-5E1D-4DDA-AA75-F09ECCDB7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552499"/>
            <a:ext cx="11520312" cy="358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44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2" y="6099719"/>
            <a:ext cx="4307058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全能獨一君王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-4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B191A03-3E30-4DB1-AF16-4804E723A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8" y="541990"/>
            <a:ext cx="11538408" cy="32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490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1" y="6099719"/>
            <a:ext cx="5644182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十架上主耶穌捨生命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-9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7656E12-4731-4DAC-AE5F-9966F49BC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" y="538211"/>
            <a:ext cx="12182573" cy="335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916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1" y="6099719"/>
            <a:ext cx="5644182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十架上主耶穌捨生命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-10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32EE103-E41C-45C6-9EF9-FC83AD419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97" y="561925"/>
            <a:ext cx="11520316" cy="358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477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1" y="6099719"/>
            <a:ext cx="5644182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十架上主耶穌捨生命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-11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19CA7B1-7C7C-4705-8FD1-4EB48B99A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925"/>
            <a:ext cx="12217294" cy="31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617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1" y="6099719"/>
            <a:ext cx="5644182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十架上主耶穌捨生命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-12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0F18535-79A2-42D6-B149-79CD57E6E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2" y="552498"/>
            <a:ext cx="11490030" cy="357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840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" y="0"/>
            <a:ext cx="12192000" cy="609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endParaRPr lang="zh-TW" altLang="en-US" sz="6300" b="1" spc="-200" dirty="0">
              <a:solidFill>
                <a:srgbClr val="46200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2088779" y="2426686"/>
            <a:ext cx="7637929" cy="1376846"/>
          </a:xfrm>
          <a:prstGeom prst="rect">
            <a:avLst/>
          </a:prstGeom>
          <a:ln w="38100">
            <a:noFill/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8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公禱事項</a:t>
            </a:r>
          </a:p>
        </p:txBody>
      </p:sp>
      <p:sp>
        <p:nvSpPr>
          <p:cNvPr id="2" name="矩形 1"/>
          <p:cNvSpPr/>
          <p:nvPr/>
        </p:nvSpPr>
        <p:spPr>
          <a:xfrm>
            <a:off x="5815379" y="2426686"/>
            <a:ext cx="1847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zh-TW" sz="54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96376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" y="0"/>
            <a:ext cx="12192000" cy="609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endParaRPr lang="zh-TW" altLang="en-US" sz="6300" b="1" spc="-200" dirty="0">
              <a:solidFill>
                <a:srgbClr val="46200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-95891" y="5891238"/>
            <a:ext cx="2886632" cy="818285"/>
          </a:xfrm>
          <a:prstGeom prst="rect">
            <a:avLst/>
          </a:prstGeom>
          <a:ln w="38100">
            <a:noFill/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公禱事項</a:t>
            </a:r>
          </a:p>
        </p:txBody>
      </p:sp>
      <p:sp>
        <p:nvSpPr>
          <p:cNvPr id="2" name="矩形 1"/>
          <p:cNvSpPr/>
          <p:nvPr/>
        </p:nvSpPr>
        <p:spPr>
          <a:xfrm>
            <a:off x="5815379" y="2426686"/>
            <a:ext cx="1847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zh-TW" sz="54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243840" y="172454"/>
            <a:ext cx="12435840" cy="4490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03388" indent="-1440000">
              <a:lnSpc>
                <a:spcPts val="6500"/>
              </a:lnSpc>
              <a:spcBef>
                <a:spcPts val="600"/>
              </a:spcBef>
              <a:spcAft>
                <a:spcPts val="0"/>
              </a:spcAft>
              <a:buFont typeface="+mj-ea"/>
              <a:buAutoNum type="ea1ChtPeriod"/>
              <a:tabLst>
                <a:tab pos="1616075" algn="l"/>
              </a:tabLst>
            </a:pPr>
            <a:r>
              <a:rPr lang="zh-TW" altLang="en-US" sz="6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在受難週一同紀念耶穌基督的救贖。</a:t>
            </a:r>
          </a:p>
          <a:p>
            <a:pPr marL="1703388" indent="-1440000">
              <a:lnSpc>
                <a:spcPts val="6500"/>
              </a:lnSpc>
              <a:spcBef>
                <a:spcPts val="600"/>
              </a:spcBef>
              <a:spcAft>
                <a:spcPts val="0"/>
              </a:spcAft>
              <a:buFont typeface="+mj-ea"/>
              <a:buAutoNum type="ea1ChtPeriod"/>
              <a:tabLst>
                <a:tab pos="1616075" algn="l"/>
              </a:tabLst>
            </a:pPr>
            <a:r>
              <a:rPr lang="zh-TW" altLang="en-US" sz="6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為手抄聖經最後的校對、修正。</a:t>
            </a:r>
          </a:p>
          <a:p>
            <a:pPr marL="1703388" indent="-1440000">
              <a:lnSpc>
                <a:spcPts val="6500"/>
              </a:lnSpc>
              <a:spcBef>
                <a:spcPts val="600"/>
              </a:spcBef>
              <a:spcAft>
                <a:spcPts val="0"/>
              </a:spcAft>
              <a:buFont typeface="+mj-ea"/>
              <a:buAutoNum type="ea1ChtPeriod"/>
              <a:tabLst>
                <a:tab pos="1616075" algn="l"/>
              </a:tabLst>
            </a:pPr>
            <a:r>
              <a:rPr lang="zh-TW" altLang="en-US" sz="6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為教會改建及建堂奉獻。</a:t>
            </a:r>
          </a:p>
          <a:p>
            <a:pPr marL="1703388" indent="-1440000">
              <a:lnSpc>
                <a:spcPts val="65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1616075" algn="l"/>
              </a:tabLst>
            </a:pP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2368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" y="0"/>
            <a:ext cx="12192000" cy="609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endParaRPr lang="zh-TW" altLang="en-US" sz="6300" b="1" spc="-200" dirty="0">
              <a:solidFill>
                <a:srgbClr val="46200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-95892" y="5891238"/>
            <a:ext cx="5151985" cy="818285"/>
          </a:xfrm>
          <a:prstGeom prst="rect">
            <a:avLst/>
          </a:prstGeom>
          <a:ln w="38100">
            <a:noFill/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以奉獻詩作為禱告</a:t>
            </a:r>
          </a:p>
        </p:txBody>
      </p:sp>
      <p:sp>
        <p:nvSpPr>
          <p:cNvPr id="2" name="矩形 1"/>
          <p:cNvSpPr/>
          <p:nvPr/>
        </p:nvSpPr>
        <p:spPr>
          <a:xfrm>
            <a:off x="5815379" y="2426686"/>
            <a:ext cx="1847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zh-TW" sz="54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3467709" y="1879991"/>
            <a:ext cx="5256584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9600" b="1" kern="120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奉 獻</a:t>
            </a:r>
            <a:r>
              <a:rPr lang="zh-TW" altLang="en-US" dirty="0">
                <a:solidFill>
                  <a:schemeClr val="accent3">
                    <a:lumMod val="75000"/>
                  </a:schemeClr>
                </a:solidFill>
              </a:rPr>
              <a:t>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68375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878037" y="243355"/>
            <a:ext cx="8435927" cy="1871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r>
              <a:rPr lang="zh-TW" altLang="en-US" sz="6300" b="1" kern="0" spc="-4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我將所有獻與耶穌 </a:t>
            </a:r>
          </a:p>
          <a:p>
            <a:pPr>
              <a:lnSpc>
                <a:spcPts val="6500"/>
              </a:lnSpc>
            </a:pPr>
            <a:r>
              <a:rPr lang="zh-TW" altLang="en-US" sz="6300" b="1" kern="0" spc="-4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甘心樂意奉主用</a:t>
            </a: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0" y="6099719"/>
            <a:ext cx="2272554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TW" altLang="en-US" sz="40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奉獻詩</a:t>
            </a:r>
          </a:p>
        </p:txBody>
      </p:sp>
    </p:spTree>
    <p:extLst>
      <p:ext uri="{BB962C8B-B14F-4D97-AF65-F5344CB8AC3E}">
        <p14:creationId xmlns:p14="http://schemas.microsoft.com/office/powerpoint/2010/main" val="8302426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849902" y="291904"/>
            <a:ext cx="8492198" cy="1997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r>
              <a:rPr lang="zh-TW" altLang="en-US" sz="6300" b="1" kern="0" spc="-4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我要永遠愛主靠主 </a:t>
            </a:r>
          </a:p>
          <a:p>
            <a:pPr>
              <a:lnSpc>
                <a:spcPts val="6500"/>
              </a:lnSpc>
            </a:pPr>
            <a:r>
              <a:rPr lang="zh-TW" altLang="en-US" sz="6300" b="1" kern="0" spc="-4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日日常與主同行</a:t>
            </a: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0" y="6099719"/>
            <a:ext cx="2272554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TW" altLang="en-US" sz="40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奉獻詩</a:t>
            </a:r>
          </a:p>
        </p:txBody>
      </p:sp>
    </p:spTree>
    <p:extLst>
      <p:ext uri="{BB962C8B-B14F-4D97-AF65-F5344CB8AC3E}">
        <p14:creationId xmlns:p14="http://schemas.microsoft.com/office/powerpoint/2010/main" val="9300278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3514579" y="289560"/>
            <a:ext cx="5162842" cy="222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r>
              <a:rPr lang="zh-TW" altLang="en-US" sz="6300" b="1" kern="0" spc="-4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所有全奉獻 </a:t>
            </a:r>
          </a:p>
          <a:p>
            <a:pPr>
              <a:lnSpc>
                <a:spcPts val="6500"/>
              </a:lnSpc>
            </a:pPr>
            <a:r>
              <a:rPr lang="zh-TW" altLang="en-US" sz="6300" b="1" kern="0" spc="-4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所有全奉獻</a:t>
            </a: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0" y="6099719"/>
            <a:ext cx="2272554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TW" altLang="en-US" sz="40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奉獻詩</a:t>
            </a:r>
          </a:p>
        </p:txBody>
      </p:sp>
    </p:spTree>
    <p:extLst>
      <p:ext uri="{BB962C8B-B14F-4D97-AF65-F5344CB8AC3E}">
        <p14:creationId xmlns:p14="http://schemas.microsoft.com/office/powerpoint/2010/main" val="2864813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2" y="6099719"/>
            <a:ext cx="4307058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全能獨一君王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-5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B130F70-AF16-418F-8A84-8B113B46D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1" y="570755"/>
            <a:ext cx="11566690" cy="348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905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2482948" y="289560"/>
            <a:ext cx="7226106" cy="2293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r>
              <a:rPr lang="zh-TW" altLang="en-US" sz="6300" b="1" kern="0" spc="-4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所有一切獻與恩主</a:t>
            </a:r>
          </a:p>
          <a:p>
            <a:pPr>
              <a:lnSpc>
                <a:spcPts val="6500"/>
              </a:lnSpc>
            </a:pPr>
            <a:r>
              <a:rPr lang="zh-TW" altLang="en-US" sz="6300" b="1" kern="0" spc="-4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所有全奉獻</a:t>
            </a: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0" y="6099719"/>
            <a:ext cx="2272554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TW" altLang="en-US" sz="40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奉獻詩</a:t>
            </a:r>
          </a:p>
        </p:txBody>
      </p:sp>
    </p:spTree>
    <p:extLst>
      <p:ext uri="{BB962C8B-B14F-4D97-AF65-F5344CB8AC3E}">
        <p14:creationId xmlns:p14="http://schemas.microsoft.com/office/powerpoint/2010/main" val="20548213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2152357" y="296593"/>
            <a:ext cx="7887287" cy="202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r>
              <a:rPr lang="zh-TW" altLang="en-US" sz="6300" b="1" kern="0" spc="-4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所有一切獻與恩主</a:t>
            </a:r>
          </a:p>
          <a:p>
            <a:pPr>
              <a:lnSpc>
                <a:spcPts val="6500"/>
              </a:lnSpc>
            </a:pPr>
            <a:r>
              <a:rPr lang="zh-TW" altLang="en-US" sz="6300" b="1" kern="0" spc="-4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所有全奉獻</a:t>
            </a: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0" y="6099719"/>
            <a:ext cx="2272554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TW" altLang="en-US" sz="40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奉獻詩</a:t>
            </a:r>
          </a:p>
        </p:txBody>
      </p:sp>
    </p:spTree>
    <p:extLst>
      <p:ext uri="{BB962C8B-B14F-4D97-AF65-F5344CB8AC3E}">
        <p14:creationId xmlns:p14="http://schemas.microsoft.com/office/powerpoint/2010/main" val="289028779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" y="0"/>
            <a:ext cx="12192000" cy="609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endParaRPr lang="zh-TW" altLang="en-US" sz="6300" b="1" spc="-200" dirty="0">
              <a:solidFill>
                <a:srgbClr val="46200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15379" y="2426686"/>
            <a:ext cx="1847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zh-TW" sz="54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3467709" y="1879991"/>
            <a:ext cx="5256584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9600" b="1" kern="120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 告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9353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" y="0"/>
            <a:ext cx="12192000" cy="609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endParaRPr lang="zh-TW" altLang="en-US" sz="6300" b="1" spc="-200" dirty="0">
              <a:solidFill>
                <a:srgbClr val="46200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15379" y="2426686"/>
            <a:ext cx="1847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zh-TW" sz="54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3354767" y="1879991"/>
            <a:ext cx="5256584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9600" b="1" kern="120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 安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582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59045" y="1197221"/>
            <a:ext cx="6873909" cy="1169551"/>
          </a:xfrm>
          <a:prstGeom prst="rect">
            <a:avLst/>
          </a:prstGeom>
          <a:ln w="38100">
            <a:noFill/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華語聖詩第</a:t>
            </a:r>
            <a:r>
              <a:rPr lang="en-US" altLang="zh-TW" sz="7000" b="1" kern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387</a:t>
            </a:r>
            <a:r>
              <a:rPr kumimoji="0" lang="zh-TW" alt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首</a:t>
            </a:r>
          </a:p>
        </p:txBody>
      </p:sp>
      <p:sp>
        <p:nvSpPr>
          <p:cNvPr id="8" name="矩形 7"/>
          <p:cNvSpPr/>
          <p:nvPr/>
        </p:nvSpPr>
        <p:spPr>
          <a:xfrm>
            <a:off x="2113613" y="2582831"/>
            <a:ext cx="8304551" cy="116955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zh-TW" alt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榮耀歸天父上帝</a:t>
            </a:r>
          </a:p>
        </p:txBody>
      </p:sp>
    </p:spTree>
    <p:extLst>
      <p:ext uri="{BB962C8B-B14F-4D97-AF65-F5344CB8AC3E}">
        <p14:creationId xmlns:p14="http://schemas.microsoft.com/office/powerpoint/2010/main" val="108651726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75414" y="6099719"/>
            <a:ext cx="7072884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榮耀歸天父上帝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1D7EF4E-2EC1-42D9-8E84-1261B526F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425"/>
            <a:ext cx="12207682" cy="312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660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75414" y="6099719"/>
            <a:ext cx="7072884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榮耀歸天父上帝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-2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F30BBE5-ADA9-4702-BA30-B5EA44951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191"/>
            <a:ext cx="12192000" cy="320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2030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" y="0"/>
            <a:ext cx="12192000" cy="609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endParaRPr lang="zh-TW" altLang="en-US" sz="6300" b="1" spc="-200" dirty="0">
              <a:solidFill>
                <a:srgbClr val="46200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15379" y="2426686"/>
            <a:ext cx="1847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zh-TW" sz="54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3467709" y="1879991"/>
            <a:ext cx="5256584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9600" b="1" kern="120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祝 禱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2324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1" y="6099719"/>
            <a:ext cx="5644182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阿們頌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663C440-5BF2-4C9A-BDE1-D890226DEA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8" t="33898" r="3808" b="8209"/>
          <a:stretch/>
        </p:blipFill>
        <p:spPr>
          <a:xfrm>
            <a:off x="3227238" y="549729"/>
            <a:ext cx="5737524" cy="287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5056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" y="0"/>
            <a:ext cx="12192000" cy="609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endParaRPr lang="zh-TW" altLang="en-US" sz="6300" b="1" spc="-200" dirty="0">
              <a:solidFill>
                <a:srgbClr val="46200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15379" y="2426686"/>
            <a:ext cx="1847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zh-TW" sz="54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948210" y="1453021"/>
            <a:ext cx="8485095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9600" b="1" kern="120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閉 會</a:t>
            </a:r>
            <a:r>
              <a:rPr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br>
              <a:rPr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dirty="0">
                <a:solidFill>
                  <a:schemeClr val="accent1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用餐者，歡迎領取</a:t>
            </a:r>
            <a:endParaRPr lang="zh-TW" altLang="en-US" sz="7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副標題 2"/>
          <p:cNvSpPr>
            <a:spLocks noGrp="1"/>
          </p:cNvSpPr>
          <p:nvPr>
            <p:ph type="subTitle" idx="1"/>
          </p:nvPr>
        </p:nvSpPr>
        <p:spPr>
          <a:xfrm>
            <a:off x="1255777" y="3896710"/>
            <a:ext cx="9680448" cy="220300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sz="4400" b="1" dirty="0">
                <a:solidFill>
                  <a:srgbClr val="5C2A08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</a:t>
            </a:r>
            <a:r>
              <a:rPr lang="en-US" altLang="zh-TW" sz="4400" b="1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《</a:t>
            </a:r>
            <a:r>
              <a:rPr lang="zh-TW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邀請需要代禱者，請留步</a:t>
            </a:r>
            <a:r>
              <a:rPr lang="en-US" altLang="zh-TW" sz="4400" b="1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4184364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82062" y="6099719"/>
            <a:ext cx="4307058" cy="758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全能獨一君王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-6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F6B1D6C-4518-4F3A-849E-8FF30558A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33" y="542378"/>
            <a:ext cx="10473733" cy="357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2980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" y="0"/>
            <a:ext cx="12192000" cy="609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endParaRPr lang="zh-TW" altLang="en-US" sz="6300" b="1" spc="-200" dirty="0">
              <a:solidFill>
                <a:srgbClr val="46200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15379" y="2426686"/>
            <a:ext cx="1847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zh-TW" sz="54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633821" y="1435714"/>
            <a:ext cx="8639286" cy="15364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9600" b="1" kern="120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廚餘便當盒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dirty="0">
                <a:solidFill>
                  <a:schemeClr val="accent1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請兄姊丟到樓梯間垃圾桶</a:t>
            </a:r>
            <a:br>
              <a:rPr lang="zh-TW" altLang="en-US" sz="7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60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請勿放在教室內</a:t>
            </a:r>
            <a:r>
              <a:rPr lang="en-US" altLang="zh-TW" sz="60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7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44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3442</TotalTime>
  <Words>1375</Words>
  <Application>Microsoft Office PowerPoint</Application>
  <PresentationFormat>寬螢幕</PresentationFormat>
  <Paragraphs>164</Paragraphs>
  <Slides>90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90</vt:i4>
      </vt:variant>
    </vt:vector>
  </HeadingPairs>
  <TitlesOfParts>
    <vt:vector size="97" baseType="lpstr">
      <vt:lpstr>華康中圓體</vt:lpstr>
      <vt:lpstr>新細明體</vt:lpstr>
      <vt:lpstr>標楷體</vt:lpstr>
      <vt:lpstr>Arial</vt:lpstr>
      <vt:lpstr>Calibri</vt:lpstr>
      <vt:lpstr>Calibri Light</vt:lpstr>
      <vt:lpstr>Office 佈景主題</vt:lpstr>
      <vt:lpstr>濟南基督長老教會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濟南基督長老教會</dc:title>
  <dc:creator>台灣基督長老教會濟南教會</dc:creator>
  <cp:lastModifiedBy>台灣基督長老教會濟南教會</cp:lastModifiedBy>
  <cp:revision>892</cp:revision>
  <dcterms:created xsi:type="dcterms:W3CDTF">2016-03-16T06:37:51Z</dcterms:created>
  <dcterms:modified xsi:type="dcterms:W3CDTF">2018-03-23T02:58:18Z</dcterms:modified>
</cp:coreProperties>
</file>